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100A2"/>
    <a:srgbClr val="FFFF99"/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72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84136-6ECC-4C24-88B9-7F006B6E8938}" type="datetimeFigureOut">
              <a:rPr lang="en-CA" smtClean="0"/>
              <a:pPr/>
              <a:t>28/04/2013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47CE-1D82-4C60-B94F-3CB87A8E58A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30256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84136-6ECC-4C24-88B9-7F006B6E8938}" type="datetimeFigureOut">
              <a:rPr lang="en-CA" smtClean="0"/>
              <a:pPr/>
              <a:t>28/04/2013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47CE-1D82-4C60-B94F-3CB87A8E58A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7549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84136-6ECC-4C24-88B9-7F006B6E8938}" type="datetimeFigureOut">
              <a:rPr lang="en-CA" smtClean="0"/>
              <a:pPr/>
              <a:t>28/04/2013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47CE-1D82-4C60-B94F-3CB87A8E58A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535751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84136-6ECC-4C24-88B9-7F006B6E8938}" type="datetimeFigureOut">
              <a:rPr lang="en-CA" smtClean="0"/>
              <a:pPr/>
              <a:t>28/04/2013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47CE-1D82-4C60-B94F-3CB87A8E58A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845873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84136-6ECC-4C24-88B9-7F006B6E8938}" type="datetimeFigureOut">
              <a:rPr lang="en-CA" smtClean="0"/>
              <a:pPr/>
              <a:t>28/04/2013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47CE-1D82-4C60-B94F-3CB87A8E58A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655328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84136-6ECC-4C24-88B9-7F006B6E8938}" type="datetimeFigureOut">
              <a:rPr lang="en-CA" smtClean="0"/>
              <a:pPr/>
              <a:t>28/04/2013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47CE-1D82-4C60-B94F-3CB87A8E58A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79438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84136-6ECC-4C24-88B9-7F006B6E8938}" type="datetimeFigureOut">
              <a:rPr lang="en-CA" smtClean="0"/>
              <a:pPr/>
              <a:t>28/04/2013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47CE-1D82-4C60-B94F-3CB87A8E58A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357753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84136-6ECC-4C24-88B9-7F006B6E8938}" type="datetimeFigureOut">
              <a:rPr lang="en-CA" smtClean="0"/>
              <a:pPr/>
              <a:t>28/04/2013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47CE-1D82-4C60-B94F-3CB87A8E58A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722338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84136-6ECC-4C24-88B9-7F006B6E8938}" type="datetimeFigureOut">
              <a:rPr lang="en-CA" smtClean="0"/>
              <a:pPr/>
              <a:t>28/04/2013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47CE-1D82-4C60-B94F-3CB87A8E58A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4259583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84136-6ECC-4C24-88B9-7F006B6E8938}" type="datetimeFigureOut">
              <a:rPr lang="en-CA" smtClean="0"/>
              <a:pPr/>
              <a:t>28/04/2013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47CE-1D82-4C60-B94F-3CB87A8E58A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247468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84136-6ECC-4C24-88B9-7F006B6E8938}" type="datetimeFigureOut">
              <a:rPr lang="en-CA" smtClean="0"/>
              <a:pPr/>
              <a:t>28/04/2013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047CE-1D82-4C60-B94F-3CB87A8E58A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56286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84136-6ECC-4C24-88B9-7F006B6E8938}" type="datetimeFigureOut">
              <a:rPr lang="en-CA" smtClean="0"/>
              <a:pPr/>
              <a:t>28/04/2013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047CE-1D82-4C60-B94F-3CB87A8E58A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667881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free+baking+clipart&amp;source=images&amp;cd=&amp;cad=rja&amp;docid=80Ts4iPbs46O8M&amp;tbnid=OAzvkOWvrgudOM:&amp;ved=0CAUQjRw&amp;url=http://www.clker.com/clipart-bake.html&amp;ei=4mlHUZaHKIa9yAGxjYCABg&amp;bvm=bv.43828540,d.aWc&amp;psig=AFQjCNHBcV_Zeux79gsduFlCVr1mg4P8Cg&amp;ust=1363721039501516" TargetMode="External"/><Relationship Id="rId7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53892005"/>
              </p:ext>
            </p:extLst>
          </p:nvPr>
        </p:nvGraphicFramePr>
        <p:xfrm>
          <a:off x="306324" y="6732240"/>
          <a:ext cx="6172200" cy="1156716"/>
        </p:xfrm>
        <a:graphic>
          <a:graphicData uri="http://schemas.openxmlformats.org/drawingml/2006/table">
            <a:tbl>
              <a:tblPr firstRow="1" firstCol="1" bandRow="1"/>
              <a:tblGrid>
                <a:gridCol w="4408981"/>
                <a:gridCol w="792982"/>
                <a:gridCol w="970237"/>
              </a:tblGrid>
              <a:tr h="1888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Flavor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Quantity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Total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</a:tr>
              <a:tr h="1888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Smashing Pumpkin w cream cheese frosting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8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Ultimate Chocolate w chocolate cream cheese frosting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8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Classic Carrot w cream cheese frosting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8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Apple Spice Raisin w cream cheese drizzle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8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Guinness Gingerbread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7435" y="8388424"/>
            <a:ext cx="59563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160176" y="202751"/>
            <a:ext cx="4464496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CA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03" dir="5400000" sy="-100000" algn="bl"/>
                </a:effectLst>
                <a:ea typeface="Calibri"/>
                <a:cs typeface="Times New Roman"/>
              </a:rPr>
              <a:t>BEYOND THE BOWL BAKING – Order Form</a:t>
            </a:r>
            <a:endParaRPr lang="en-CA" sz="1050" dirty="0">
              <a:ea typeface="Calibri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0174" y="6212907"/>
            <a:ext cx="31683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b="1" dirty="0" smtClean="0"/>
              <a:t>2.    Cakes</a:t>
            </a:r>
          </a:p>
          <a:p>
            <a:r>
              <a:rPr lang="en-CA" sz="1100" dirty="0" smtClean="0"/>
              <a:t>        Sharing slab - $6.50, Sheet - $25.00</a:t>
            </a:r>
            <a:endParaRPr lang="en-CA" sz="1100" dirty="0"/>
          </a:p>
        </p:txBody>
      </p:sp>
      <p:pic>
        <p:nvPicPr>
          <p:cNvPr id="1034" name="Picture 10" descr="http://www.clker.com/cliparts/O/R/M/x/V/E/bake-md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colorTemperature colorTemp="6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60676">
            <a:off x="149504" y="165602"/>
            <a:ext cx="894171" cy="91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274" y="8100392"/>
            <a:ext cx="5956300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8867001"/>
            <a:ext cx="1224136" cy="27699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CA" sz="1200" b="1" dirty="0" smtClean="0">
                <a:solidFill>
                  <a:srgbClr val="5100A2"/>
                </a:solidFill>
              </a:rPr>
              <a:t>Order #</a:t>
            </a:r>
            <a:endParaRPr lang="en-CA" sz="1200" b="1" dirty="0">
              <a:solidFill>
                <a:srgbClr val="5100A2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9779" y="613633"/>
            <a:ext cx="5940425" cy="259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62110352"/>
              </p:ext>
            </p:extLst>
          </p:nvPr>
        </p:nvGraphicFramePr>
        <p:xfrm>
          <a:off x="306324" y="3203848"/>
          <a:ext cx="6172200" cy="2891790"/>
        </p:xfrm>
        <a:graphic>
          <a:graphicData uri="http://schemas.openxmlformats.org/drawingml/2006/table">
            <a:tbl>
              <a:tblPr firstRow="1" firstCol="1" bandRow="1"/>
              <a:tblGrid>
                <a:gridCol w="4408981"/>
                <a:gridCol w="792982"/>
                <a:gridCol w="970237"/>
              </a:tblGrid>
              <a:tr h="1888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Flavor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Quantity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Total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</a:tr>
              <a:tr h="377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Divine Chocolate – chocolate infused with chocolate cream topped with a chocolate cream cheese frosting and chocolate shavings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Peaches Supreme – peach topped with brown sugar cream cheese frosting and dried peach slivers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Banana Peanut Butter – banana infused with caramel banana topped with peanut butter cream cheese frosting and peanut butter granola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Totally Tiramisu – infused with Kahlua syrup, topped with Kahlua cream cheese frosting dusted with espresso and cocoa powder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Cinnamon</a:t>
                      </a:r>
                      <a:r>
                        <a:rPr lang="en-CA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Bun  - cinnamon syrup infused topped with cream cheese frosting and cinnamon sugared pecans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Lemon Crème – lemon infused with lemon crème topped with lemon butter cream icing and gold sugar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Ravishing Root Beer – root beer topped with vanilla/root beer cream cheese icing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170" marR="6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9652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175</Words>
  <Application>Microsoft Office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Postmedia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Bev Gardner</dc:creator>
  <cp:lastModifiedBy>Crystal</cp:lastModifiedBy>
  <cp:revision>18</cp:revision>
  <cp:lastPrinted>2013-04-11T14:22:30Z</cp:lastPrinted>
  <dcterms:created xsi:type="dcterms:W3CDTF">2013-03-18T18:55:58Z</dcterms:created>
  <dcterms:modified xsi:type="dcterms:W3CDTF">2013-04-28T15:56:21Z</dcterms:modified>
</cp:coreProperties>
</file>